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Montserrat Extra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MontserratExtraLight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MontserratExtraLight-italic.fntdata"/><Relationship Id="rId23" Type="http://schemas.openxmlformats.org/officeDocument/2006/relationships/font" Target="fonts/MontserratExtra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Extra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f3e78adcd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f3e78adcd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f3e78adc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f3e78adc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f3e78adc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f3e78adc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f3e78adc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f3e78adc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f3e78adcd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f3e78adcd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3e78adcd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f3e78adcd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f3e78adc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f3e78adc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844875" y="13891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AGP Advanced Techniques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873327" y="23107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560">
                <a:latin typeface="Montserrat ExtraLight"/>
                <a:ea typeface="Montserrat ExtraLight"/>
                <a:cs typeface="Montserrat ExtraLight"/>
                <a:sym typeface="Montserrat ExtraLight"/>
              </a:rPr>
              <a:t>José Antonio Prieto García</a:t>
            </a:r>
            <a:endParaRPr sz="156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560">
                <a:latin typeface="Montserrat ExtraLight"/>
                <a:ea typeface="Montserrat ExtraLight"/>
                <a:cs typeface="Montserrat ExtraLight"/>
                <a:sym typeface="Montserrat ExtraLight"/>
              </a:rPr>
              <a:t>Alejandro Gamarra Niño</a:t>
            </a:r>
            <a:endParaRPr sz="156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050" y="1699600"/>
            <a:ext cx="3606950" cy="360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techniques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Light"/>
              <a:buChar char="●"/>
            </a:pPr>
            <a:r>
              <a:rPr lang="en-GB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Deferred rendering + light volumes</a:t>
            </a:r>
            <a:endParaRPr sz="16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Light"/>
              <a:buChar char="●"/>
            </a:pPr>
            <a:r>
              <a:rPr lang="en-GB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Z/Depth pre-pass</a:t>
            </a:r>
            <a:endParaRPr sz="16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Light"/>
              <a:buChar char="●"/>
            </a:pPr>
            <a:r>
              <a:rPr lang="en-GB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SSAO</a:t>
            </a:r>
            <a:endParaRPr sz="16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Light"/>
              <a:buChar char="●"/>
            </a:pPr>
            <a:r>
              <a:rPr lang="en-GB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Environment mapping</a:t>
            </a:r>
            <a:endParaRPr sz="16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Deferred rendering + light volumes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699475" y="2058900"/>
            <a:ext cx="3759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Light"/>
              <a:buChar char="●"/>
            </a:pPr>
            <a:r>
              <a:rPr lang="en-GB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Light volumes is a huge optimization of the deferred rendering itself</a:t>
            </a:r>
            <a:endParaRPr sz="16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Light"/>
              <a:buChar char="●"/>
            </a:pPr>
            <a:r>
              <a:rPr lang="en-GB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We render actual geometry, then calculates without depth write, the amount of light for each light volume in additive form.</a:t>
            </a:r>
            <a:endParaRPr sz="16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825" y="1933476"/>
            <a:ext cx="3557726" cy="266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Z/ depth pre pass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44800" y="2083850"/>
            <a:ext cx="4558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Light"/>
              <a:buChar char="●"/>
            </a:pPr>
            <a:r>
              <a:rPr lang="en-GB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Giving some benefits from gbuffer to forward rendering</a:t>
            </a:r>
            <a:endParaRPr sz="16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Light"/>
              <a:buChar char="●"/>
            </a:pPr>
            <a:r>
              <a:rPr lang="en-GB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Having early depth opens to multitude of other techniques: </a:t>
            </a:r>
            <a:endParaRPr sz="16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Light"/>
              <a:buChar char="○"/>
            </a:pPr>
            <a:r>
              <a:rPr lang="en-GB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SSAO, SSR, screen space/deferred shadows, occlusion culling, raytracing etc </a:t>
            </a:r>
            <a:endParaRPr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000" y="1853850"/>
            <a:ext cx="3551550" cy="26636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SSAO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2008" l="0" r="0" t="0"/>
          <a:stretch/>
        </p:blipFill>
        <p:spPr>
          <a:xfrm>
            <a:off x="4549425" y="1971210"/>
            <a:ext cx="3410424" cy="2506391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66675">
              <a:srgbClr val="000000">
                <a:alpha val="36000"/>
              </a:srgbClr>
            </a:outerShdw>
          </a:effectLst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 b="2008" l="0" r="0" t="0"/>
          <a:stretch/>
        </p:blipFill>
        <p:spPr>
          <a:xfrm>
            <a:off x="889300" y="1971200"/>
            <a:ext cx="3410426" cy="2506399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66675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7650" y="1243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Environment Mapping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128450" y="1319500"/>
            <a:ext cx="2822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Specular Fake Reflections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10913" r="5264" t="0"/>
          <a:stretch/>
        </p:blipFill>
        <p:spPr>
          <a:xfrm>
            <a:off x="3394400" y="2333875"/>
            <a:ext cx="2380199" cy="213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b="0" l="7091" r="4491" t="0"/>
          <a:stretch/>
        </p:blipFill>
        <p:spPr>
          <a:xfrm>
            <a:off x="5926275" y="2333875"/>
            <a:ext cx="2556775" cy="213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5">
            <a:alphaModFix/>
          </a:blip>
          <a:srcRect b="0" l="5199" r="6671" t="0"/>
          <a:stretch/>
        </p:blipFill>
        <p:spPr>
          <a:xfrm>
            <a:off x="660950" y="2333875"/>
            <a:ext cx="2511826" cy="213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530488" y="1945450"/>
            <a:ext cx="2822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160">
                <a:latin typeface="Montserrat ExtraLight"/>
                <a:ea typeface="Montserrat ExtraLight"/>
                <a:cs typeface="Montserrat ExtraLight"/>
                <a:sym typeface="Montserrat ExtraLight"/>
              </a:rPr>
              <a:t>Ambient + Diffuse + Specular 20%</a:t>
            </a:r>
            <a:endParaRPr sz="905"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03563" y="1945450"/>
            <a:ext cx="2822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160">
                <a:latin typeface="Montserrat ExtraLight"/>
                <a:ea typeface="Montserrat ExtraLight"/>
                <a:cs typeface="Montserrat ExtraLight"/>
                <a:sym typeface="Montserrat ExtraLight"/>
              </a:rPr>
              <a:t>Specular 100% </a:t>
            </a:r>
            <a:endParaRPr sz="90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5641525" y="1723975"/>
            <a:ext cx="2095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CubeMap Texture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1221513" y="1704000"/>
            <a:ext cx="2095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Skybox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00" y="2165863"/>
            <a:ext cx="3382824" cy="253712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525" y="2196888"/>
            <a:ext cx="3382825" cy="2537107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135" name="Google Shape;135;p19"/>
          <p:cNvSpPr txBox="1"/>
          <p:nvPr>
            <p:ph type="title"/>
          </p:nvPr>
        </p:nvSpPr>
        <p:spPr>
          <a:xfrm>
            <a:off x="727650" y="1243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Environment Mapping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5659225" y="4510050"/>
            <a:ext cx="33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https://github.com/SOLID-TEAM/AGP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